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E4A763EE-21BA-4649-B75B-C44AB464845D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26E17D-6D4A-78B7-8573-319FE1C5E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A0E2141-CBF0-0129-A89F-F30E82B83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7F1F73-38A7-7926-953F-41EC436FC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A2B4B8-9EEC-9FC2-C774-2F0FC020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26FFE7-2F1C-651F-B5D7-51EC38011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A2BAD1-8C72-450B-43E1-8E8EC8A5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C433E8-C3A2-AFB6-2882-94744A4AC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BF4F65-0ABB-FAE2-F5C6-578C5C72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706113-C982-C7C2-E1ED-62D7B5BE3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196B36-CAD2-DF11-BF25-45692DE3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64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5C8A264-2577-B16F-0900-114C8FEB41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D3A1D6-90CB-1F31-58F9-F9E070DFE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5EA2CD-827C-5195-60C2-6364DA5F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B3A158-5F7A-8491-1721-FB3C8214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8F3CF-9C08-F2FE-F1F0-8D7FBA0D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4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F8BEB-FE62-9210-C7A8-478E97DEB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B6F764-39DB-C43D-AE89-F19325D38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EE6970-AB9A-AF31-EA85-E95A363D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A9ECA7-4D00-6218-D14E-EB46A3A2D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294EC-893F-DB62-349A-A60298F6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60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86235F-5EF3-0FC0-A65A-BFF0DD886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9621AE-A04B-B2F6-8319-162D47747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C17A9-A01C-C241-9D59-D319CC318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1E66B4-55CF-7085-6766-BF0CBBA7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29AA6-CE76-E242-8656-64FBDFB9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3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DF8758-6F4C-EB72-74FC-1150BD27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F5B5C4-17CE-00AE-E4D5-D15D8E56C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F8E4FE-AB27-BF7E-C387-2C8723990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CF9C1B-4CCB-0125-638D-769C72963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9FF686-63A8-1678-48A1-404D1ED43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32CF59-B04A-7DE8-22BF-84D51357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65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E02B5C-C57D-35F5-9203-DEAD40EE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162E77-5F66-1501-C0AC-36C597A60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DB05C6-0575-541C-F580-769CEBEDF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C163831-B53F-8A95-8A33-65D08CE31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3150E98-F6BC-7658-A094-B6F21FDC9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7ADD15-D8B5-4FC7-0C7D-04C1C1ED0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91394-8040-79DD-DACC-FE2295FB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239E31D-B00E-C9A1-1C6F-5501E4EFA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4C5F15-E677-8B9E-EF1D-85CF106BE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E23EF9-707B-7A5C-EA01-F9D51073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069CDE-8C27-98CE-8EE9-A536261B5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61E50D-FDAB-46F2-D944-AB0D7797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56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0D6B7F-D758-2695-9EFA-F688BEAB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BE262E-56AB-0DE7-6EFF-FECE1EBD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F9632B-8213-6A9E-F180-E9CED64C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96CC18-5CDE-20D4-5F87-F16FE05A5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8AEF09-7949-0630-45D4-396D13616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7DF77D-44F6-7CBE-42E3-ED45C921C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4E408C-7077-F142-825D-72932945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548C19-BE52-6861-9462-B2AD8F70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7A6896-6B3A-2566-DE2B-4F4BD2AF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54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A445B-2C1E-39E9-6A26-5C1DF382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B4337C-9F55-39C5-ECE3-9096075A8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2CD5A4-480A-B2B8-A94C-DD6C7180F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1BE664-3468-1412-4E44-5B6E981F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80D90E-C695-0F66-8C22-C0AA721B5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3BF954-32D8-0E55-2BD6-9CD81B8D0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4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A5AE53B-99E0-E104-4E0D-63E7D8B8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001660-138B-9330-6D88-43B2DC7CA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ED8728-155D-09B4-1DDD-0E2034B20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A32BD-88E5-4B8F-91C6-2D6BA9A4721E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55A4FB-701A-6F2A-5B81-E8847C2F3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982325-8898-56EE-3E4D-BD59731C9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724F2-1D70-4B45-ABBF-B3A76F52D6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98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2B1CD6A-16A0-CE0F-8BBA-B74A29A4D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8" y="79987"/>
            <a:ext cx="10842171" cy="6698026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84D8526-3A7D-8475-C246-F90EED46B1DB}"/>
              </a:ext>
            </a:extLst>
          </p:cNvPr>
          <p:cNvSpPr/>
          <p:nvPr/>
        </p:nvSpPr>
        <p:spPr>
          <a:xfrm>
            <a:off x="1516824" y="990684"/>
            <a:ext cx="92127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None/>
            </a:pPr>
            <a:r>
              <a:rPr lang="ja-JP" altLang="en-US" sz="4400" b="1" dirty="0"/>
              <a:t>ゴールデンウィーク休業のお知らせ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E7665C-350B-8392-BFEA-931C0A7F0834}"/>
              </a:ext>
            </a:extLst>
          </p:cNvPr>
          <p:cNvSpPr/>
          <p:nvPr/>
        </p:nvSpPr>
        <p:spPr>
          <a:xfrm>
            <a:off x="4745542" y="2036913"/>
            <a:ext cx="22365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None/>
            </a:pPr>
            <a:r>
              <a:rPr lang="ja-JP" altLang="en-US" sz="4000" b="1" dirty="0"/>
              <a:t>休業期間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1FF7EA-7BCE-E21E-E041-E86BA8BD2084}"/>
              </a:ext>
            </a:extLst>
          </p:cNvPr>
          <p:cNvSpPr/>
          <p:nvPr/>
        </p:nvSpPr>
        <p:spPr>
          <a:xfrm>
            <a:off x="1516824" y="3031355"/>
            <a:ext cx="9129422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 cmpd="dbl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>
              <a:buNone/>
            </a:pPr>
            <a:r>
              <a:rPr lang="en-US" altLang="ja-JP" sz="4000" b="1" dirty="0"/>
              <a:t>2025</a:t>
            </a:r>
            <a:r>
              <a:rPr lang="ja-JP" altLang="en-US" sz="4000" b="1" dirty="0"/>
              <a:t>年</a:t>
            </a:r>
            <a:r>
              <a:rPr lang="en-US" altLang="ja-JP" sz="4000" b="1" dirty="0"/>
              <a:t>4</a:t>
            </a:r>
            <a:r>
              <a:rPr lang="ja-JP" altLang="en-US" sz="4000" b="1" dirty="0"/>
              <a:t>月</a:t>
            </a:r>
            <a:r>
              <a:rPr lang="en-US" altLang="ja-JP" sz="4000" b="1" dirty="0"/>
              <a:t>26</a:t>
            </a:r>
            <a:r>
              <a:rPr lang="ja-JP" altLang="en-US" sz="4000" b="1" dirty="0"/>
              <a:t>日（土）</a:t>
            </a:r>
            <a:r>
              <a:rPr lang="en-US" altLang="ja-JP" sz="4000" b="1" dirty="0"/>
              <a:t>~4</a:t>
            </a:r>
            <a:r>
              <a:rPr lang="ja-JP" altLang="en-US" sz="4000" b="1" dirty="0"/>
              <a:t>月</a:t>
            </a:r>
            <a:r>
              <a:rPr lang="en-US" altLang="ja-JP" sz="4000" b="1" dirty="0"/>
              <a:t>29</a:t>
            </a:r>
            <a:r>
              <a:rPr lang="ja-JP" altLang="en-US" sz="4000" b="1" dirty="0"/>
              <a:t>日（火）</a:t>
            </a:r>
          </a:p>
          <a:p>
            <a:pPr>
              <a:buNone/>
            </a:pPr>
            <a:r>
              <a:rPr lang="en-US" altLang="ja-JP" sz="4000" b="1" dirty="0"/>
              <a:t>2025</a:t>
            </a:r>
            <a:r>
              <a:rPr lang="ja-JP" altLang="en-US" sz="4000" b="1" dirty="0"/>
              <a:t>年</a:t>
            </a:r>
            <a:r>
              <a:rPr lang="en-US" altLang="ja-JP" sz="4000" b="1" dirty="0"/>
              <a:t>5</a:t>
            </a:r>
            <a:r>
              <a:rPr lang="ja-JP" altLang="en-US" sz="4000" b="1" dirty="0"/>
              <a:t>月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日（土）  </a:t>
            </a:r>
            <a:r>
              <a:rPr lang="en-US" altLang="ja-JP" sz="4000" b="1" dirty="0"/>
              <a:t>~5</a:t>
            </a:r>
            <a:r>
              <a:rPr lang="ja-JP" altLang="en-US" sz="4000" b="1" dirty="0"/>
              <a:t>月</a:t>
            </a:r>
            <a:r>
              <a:rPr lang="en-US" altLang="ja-JP" sz="4000" b="1" dirty="0"/>
              <a:t>6</a:t>
            </a:r>
            <a:r>
              <a:rPr lang="ja-JP" altLang="en-US" sz="4000" b="1" dirty="0"/>
              <a:t>日（火）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B2F293-0AC4-CA18-01B1-208263498105}"/>
              </a:ext>
            </a:extLst>
          </p:cNvPr>
          <p:cNvSpPr/>
          <p:nvPr/>
        </p:nvSpPr>
        <p:spPr>
          <a:xfrm>
            <a:off x="1307631" y="4711493"/>
            <a:ext cx="9692077" cy="584775"/>
          </a:xfrm>
          <a:prstGeom prst="rect">
            <a:avLst/>
          </a:prstGeom>
          <a:noFill/>
          <a:ln cmpd="dbl">
            <a:noFill/>
            <a:prstDash val="sysDot"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>
              <a:buNone/>
            </a:pPr>
            <a:r>
              <a:rPr lang="en-US" altLang="ja-JP" sz="3200" b="1" dirty="0"/>
              <a:t>※2025</a:t>
            </a:r>
            <a:r>
              <a:rPr lang="ja-JP" altLang="en-US" sz="3200" b="1" dirty="0"/>
              <a:t>年</a:t>
            </a:r>
            <a:r>
              <a:rPr lang="en-US" altLang="ja-JP" sz="3200" b="1" dirty="0"/>
              <a:t>4</a:t>
            </a:r>
            <a:r>
              <a:rPr lang="ja-JP" altLang="en-US" sz="3200" b="1" dirty="0"/>
              <a:t>月</a:t>
            </a:r>
            <a:r>
              <a:rPr lang="en-US" altLang="ja-JP" sz="3200" b="1" dirty="0"/>
              <a:t>30</a:t>
            </a:r>
            <a:r>
              <a:rPr lang="ja-JP" altLang="en-US" sz="3200" b="1" dirty="0"/>
              <a:t>日（水）～</a:t>
            </a:r>
            <a:r>
              <a:rPr lang="en-US" altLang="ja-JP" sz="3200" b="1" dirty="0"/>
              <a:t>5</a:t>
            </a:r>
            <a:r>
              <a:rPr lang="ja-JP" altLang="en-US" sz="3200" b="1" dirty="0"/>
              <a:t>月</a:t>
            </a:r>
            <a:r>
              <a:rPr lang="en-US" altLang="ja-JP" sz="3200" b="1" dirty="0"/>
              <a:t>2</a:t>
            </a:r>
            <a:r>
              <a:rPr lang="ja-JP" altLang="en-US" sz="3200" b="1" dirty="0"/>
              <a:t>日（金）は通常営業</a:t>
            </a:r>
            <a:endParaRPr lang="en-US" altLang="ja-JP" sz="3200" b="1" dirty="0"/>
          </a:p>
        </p:txBody>
      </p:sp>
    </p:spTree>
    <p:extLst>
      <p:ext uri="{BB962C8B-B14F-4D97-AF65-F5344CB8AC3E}">
        <p14:creationId xmlns:p14="http://schemas.microsoft.com/office/powerpoint/2010/main" val="40141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藍 猪野</dc:creator>
  <cp:lastModifiedBy>藍 猪野</cp:lastModifiedBy>
  <cp:revision>2</cp:revision>
  <dcterms:created xsi:type="dcterms:W3CDTF">2025-04-22T05:57:32Z</dcterms:created>
  <dcterms:modified xsi:type="dcterms:W3CDTF">2025-04-22T06:19:31Z</dcterms:modified>
</cp:coreProperties>
</file>